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4" r:id="rId6"/>
    <p:sldId id="265" r:id="rId7"/>
    <p:sldId id="266" r:id="rId8"/>
    <p:sldId id="263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6" r:id="rId30"/>
    <p:sldId id="288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952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0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6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8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91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549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72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254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70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80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75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4934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398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219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15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23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3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89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00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46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66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0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50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1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18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78059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1326997" y="1509727"/>
            <a:ext cx="12946564" cy="20852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5249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The Digital Rainbow &amp; Neuro Games (UI)</a:t>
            </a:r>
            <a:endParaRPr lang="en-US" sz="52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17523" y="3891775"/>
            <a:ext cx="11165512" cy="9144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3200" dirty="0">
                <a:solidFill>
                  <a:srgbClr val="272525"/>
                </a:solidFill>
                <a:latin typeface="Times New Roman" panose="02020603050405020304" pitchFamily="18" charset="0"/>
                <a:ea typeface="Lato" pitchFamily="34" charset="-122"/>
                <a:cs typeface="Times New Roman" panose="02020603050405020304" pitchFamily="18" charset="0"/>
              </a:rPr>
              <a:t>Frontend using HTML CSS website creation using Templates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64F82E-C591-4117-B4FE-D24C4FC730AB}"/>
              </a:ext>
            </a:extLst>
          </p:cNvPr>
          <p:cNvSpPr txBox="1"/>
          <p:nvPr/>
        </p:nvSpPr>
        <p:spPr>
          <a:xfrm>
            <a:off x="5525193" y="5610618"/>
            <a:ext cx="35800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Mohit Pant</a:t>
            </a:r>
          </a:p>
          <a:p>
            <a:pPr algn="ctr"/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GU-2022-4182</a:t>
            </a:r>
          </a:p>
          <a:p>
            <a:pPr algn="ctr"/>
            <a:r>
              <a:rPr lang="en-IN" sz="28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B.Tech</a:t>
            </a: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CSE 5</a:t>
            </a:r>
            <a:r>
              <a:rPr lang="en-IN" sz="28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IN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sem.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1ECC-754F-E8EF-1B3C-C1460B9A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2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1ECC-754F-E8EF-1B3C-C1460B9A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5E6CB-F66C-AF51-4F62-2F9949DF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25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1ECC-754F-E8EF-1B3C-C1460B9A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5E6CB-F66C-AF51-4F62-2F9949DF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D6FE1-5225-251B-CB31-BCCB9D56F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4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1ECC-754F-E8EF-1B3C-C1460B9A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5E6CB-F66C-AF51-4F62-2F9949DF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D6FE1-5225-251B-CB31-BCCB9D56F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47FA4-D65F-FAFA-600A-4738F7741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7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1ECC-754F-E8EF-1B3C-C1460B9A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5E6CB-F66C-AF51-4F62-2F9949DF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D6FE1-5225-251B-CB31-BCCB9D56F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47FA4-D65F-FAFA-600A-4738F7741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0FFA5-2B42-B78D-F58E-248518C51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45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1ECC-754F-E8EF-1B3C-C1460B9A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5E6CB-F66C-AF51-4F62-2F9949DF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D6FE1-5225-251B-CB31-BCCB9D56F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47FA4-D65F-FAFA-600A-4738F7741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0FFA5-2B42-B78D-F58E-248518C51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FBE2D1-AE55-06D3-2567-2A4B9DC4D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10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1ECC-754F-E8EF-1B3C-C1460B9A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5E6CB-F66C-AF51-4F62-2F9949DF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D6FE1-5225-251B-CB31-BCCB9D56F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47FA4-D65F-FAFA-600A-4738F7741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0FFA5-2B42-B78D-F58E-248518C51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FBE2D1-AE55-06D3-2567-2A4B9DC4D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6C4D3D-F01F-4F7D-FBF3-DCBA40907A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4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1ECC-754F-E8EF-1B3C-C1460B9A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5E6CB-F66C-AF51-4F62-2F9949DF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D6FE1-5225-251B-CB31-BCCB9D56F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47FA4-D65F-FAFA-600A-4738F7741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0FFA5-2B42-B78D-F58E-248518C51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FBE2D1-AE55-06D3-2567-2A4B9DC4D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6C4D3D-F01F-4F7D-FBF3-DCBA40907A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67F655-99D7-A240-593A-50940A0078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28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1ECC-754F-E8EF-1B3C-C1460B9A7D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A5E6CB-F66C-AF51-4F62-2F9949DFF3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D6FE1-5225-251B-CB31-BCCB9D56FF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747FA4-D65F-FAFA-600A-4738F7741B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60FFA5-2B42-B78D-F58E-248518C51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FBE2D1-AE55-06D3-2567-2A4B9DC4DE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6C4D3D-F01F-4F7D-FBF3-DCBA40907A5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67F655-99D7-A240-593A-50940A0078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BE05BD-3406-2A44-E18D-7A58787004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9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B82829-EA56-EC1A-C02E-2A9FA33A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4" y="2602099"/>
            <a:ext cx="14448772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4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FFFFFF">
              <a:alpha val="75000"/>
            </a:srgbClr>
          </a:solidFill>
          <a:ln w="11668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416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65953" y="2856667"/>
            <a:ext cx="6248400" cy="5854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1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Times New Roman" panose="02020603050405020304" pitchFamily="18" charset="0"/>
                <a:ea typeface="Gelasio" pitchFamily="34" charset="-122"/>
                <a:cs typeface="Times New Roman" panose="02020603050405020304" pitchFamily="18" charset="0"/>
              </a:rPr>
              <a:t>Basics of HTML and CSS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296388" y="3723084"/>
            <a:ext cx="37386" cy="3993237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7" name="Shape 3"/>
          <p:cNvSpPr/>
          <p:nvPr/>
        </p:nvSpPr>
        <p:spPr>
          <a:xfrm>
            <a:off x="7525822" y="4061460"/>
            <a:ext cx="655558" cy="37386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8" name="Shape 4"/>
          <p:cNvSpPr/>
          <p:nvPr/>
        </p:nvSpPr>
        <p:spPr>
          <a:xfrm>
            <a:off x="7104340" y="3869412"/>
            <a:ext cx="421481" cy="421481"/>
          </a:xfrm>
          <a:prstGeom prst="roundRect">
            <a:avLst>
              <a:gd name="adj" fmla="val 20001"/>
            </a:avLst>
          </a:prstGeom>
          <a:solidFill>
            <a:srgbClr val="E8E8E3"/>
          </a:solidFill>
          <a:ln w="11668">
            <a:solidFill>
              <a:srgbClr val="D1D1C7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254121" y="3904536"/>
            <a:ext cx="121920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66"/>
              </a:lnSpc>
              <a:buNone/>
            </a:pPr>
            <a:r>
              <a:rPr lang="en-US" sz="221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13" dirty="0"/>
          </a:p>
        </p:txBody>
      </p:sp>
      <p:sp>
        <p:nvSpPr>
          <p:cNvPr id="10" name="Text 6"/>
          <p:cNvSpPr/>
          <p:nvPr/>
        </p:nvSpPr>
        <p:spPr>
          <a:xfrm>
            <a:off x="8345329" y="3910370"/>
            <a:ext cx="1873329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05"/>
              </a:lnSpc>
              <a:buNone/>
            </a:pPr>
            <a:r>
              <a:rPr lang="en-US" sz="184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HTML</a:t>
            </a:r>
            <a:endParaRPr lang="en-US" sz="1844" dirty="0"/>
          </a:p>
        </p:txBody>
      </p:sp>
      <p:sp>
        <p:nvSpPr>
          <p:cNvPr id="11" name="Text 7"/>
          <p:cNvSpPr/>
          <p:nvPr/>
        </p:nvSpPr>
        <p:spPr>
          <a:xfrm>
            <a:off x="8345329" y="4390311"/>
            <a:ext cx="3418999" cy="8986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HTML is an abbreviation of Hyper Text Markup Language is used to write code for websites.</a:t>
            </a:r>
            <a:endParaRPr lang="en-US" sz="1475" dirty="0"/>
          </a:p>
        </p:txBody>
      </p:sp>
      <p:sp>
        <p:nvSpPr>
          <p:cNvPr id="12" name="Shape 8"/>
          <p:cNvSpPr/>
          <p:nvPr/>
        </p:nvSpPr>
        <p:spPr>
          <a:xfrm>
            <a:off x="6448782" y="5845016"/>
            <a:ext cx="655558" cy="37386"/>
          </a:xfrm>
          <a:prstGeom prst="rect">
            <a:avLst/>
          </a:prstGeom>
          <a:solidFill>
            <a:srgbClr val="D1D1C7"/>
          </a:solidFill>
          <a:ln/>
        </p:spPr>
      </p:sp>
      <p:sp>
        <p:nvSpPr>
          <p:cNvPr id="13" name="Shape 9"/>
          <p:cNvSpPr/>
          <p:nvPr/>
        </p:nvSpPr>
        <p:spPr>
          <a:xfrm>
            <a:off x="7076833" y="5666212"/>
            <a:ext cx="421481" cy="421481"/>
          </a:xfrm>
          <a:prstGeom prst="roundRect">
            <a:avLst>
              <a:gd name="adj" fmla="val 20001"/>
            </a:avLst>
          </a:prstGeom>
          <a:solidFill>
            <a:srgbClr val="E8E8E3"/>
          </a:solidFill>
          <a:ln w="11668">
            <a:solidFill>
              <a:srgbClr val="D1D1C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4" name="Text 10"/>
          <p:cNvSpPr/>
          <p:nvPr/>
        </p:nvSpPr>
        <p:spPr>
          <a:xfrm>
            <a:off x="7201554" y="5653467"/>
            <a:ext cx="160020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66"/>
              </a:lnSpc>
              <a:buNone/>
            </a:pPr>
            <a:r>
              <a:rPr lang="en-US" sz="2213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13" dirty="0"/>
          </a:p>
        </p:txBody>
      </p:sp>
      <p:sp>
        <p:nvSpPr>
          <p:cNvPr id="15" name="Text 11"/>
          <p:cNvSpPr/>
          <p:nvPr/>
        </p:nvSpPr>
        <p:spPr>
          <a:xfrm>
            <a:off x="4398229" y="5666212"/>
            <a:ext cx="1873329" cy="292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305"/>
              </a:lnSpc>
              <a:buNone/>
            </a:pPr>
            <a:r>
              <a:rPr lang="en-US" sz="1844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</a:rPr>
              <a:t>CSS</a:t>
            </a:r>
            <a:endParaRPr lang="en-US" sz="1844" dirty="0"/>
          </a:p>
        </p:txBody>
      </p:sp>
      <p:sp>
        <p:nvSpPr>
          <p:cNvPr id="16" name="Text 12"/>
          <p:cNvSpPr/>
          <p:nvPr/>
        </p:nvSpPr>
        <p:spPr>
          <a:xfrm>
            <a:off x="2884646" y="5997178"/>
            <a:ext cx="3418880" cy="8986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CSS is an abbreviation of cascading style sheet is used for writing code for </a:t>
            </a:r>
          </a:p>
          <a:p>
            <a:pPr marL="0" indent="0" algn="r">
              <a:lnSpc>
                <a:spcPts val="2360"/>
              </a:lnSpc>
              <a:buNone/>
            </a:pPr>
            <a:r>
              <a:rPr lang="en-US" sz="1475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Design layouts of a website so that they can be user interactive.</a:t>
            </a:r>
            <a:endParaRPr lang="en-US" sz="1475" dirty="0"/>
          </a:p>
        </p:txBody>
      </p:sp>
      <p:sp>
        <p:nvSpPr>
          <p:cNvPr id="19" name="Text 15"/>
          <p:cNvSpPr/>
          <p:nvPr/>
        </p:nvSpPr>
        <p:spPr>
          <a:xfrm>
            <a:off x="7238881" y="5845016"/>
            <a:ext cx="152400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66"/>
              </a:lnSpc>
              <a:buNone/>
            </a:pPr>
            <a:endParaRPr lang="en-US" sz="2213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B82829-EA56-EC1A-C02E-2A9FA33A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4" y="2602099"/>
            <a:ext cx="14448772" cy="30254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ADAE99-4ACA-0E5D-2DDE-989D2B048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B82829-EA56-EC1A-C02E-2A9FA33AA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4" y="2602099"/>
            <a:ext cx="14448772" cy="3025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8D7C76-BABA-3BC6-EB08-06863593B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2" y="1264673"/>
            <a:ext cx="14479255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2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2A98D5-128B-A7E0-225E-C5E82EF86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5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7982C-7D45-C445-4BC8-55BE25C9B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89" y="788381"/>
            <a:ext cx="14098222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40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7982C-7D45-C445-4BC8-55BE25C9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89" y="788381"/>
            <a:ext cx="14098222" cy="66528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B83ACA-0C58-AF36-6464-E6A9DF2A2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64" y="1641895"/>
            <a:ext cx="13526672" cy="4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26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8AA47-ECD4-6569-28F4-1B2F5869F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" y="628348"/>
            <a:ext cx="14479255" cy="69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31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B8622-9AEC-C8D8-0671-9D3F56AF3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5720C-69A7-3ECA-2F46-BE7C95E92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10" y="1657137"/>
            <a:ext cx="14082980" cy="49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94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0478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153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95888" y="2581156"/>
            <a:ext cx="4358640" cy="528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4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9BEF521F-BE97-DBCE-7EEC-58CD37A00244}"/>
              </a:ext>
            </a:extLst>
          </p:cNvPr>
          <p:cNvSpPr/>
          <p:nvPr/>
        </p:nvSpPr>
        <p:spPr>
          <a:xfrm>
            <a:off x="3295888" y="3469537"/>
            <a:ext cx="10587380" cy="37676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UI’s provides a comprehensive solution for designing </a:t>
            </a: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websites.</a:t>
            </a: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Technologies offers efficient and robust coding </a:t>
            </a: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skills. </a:t>
            </a: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utilizing HTML, CSS ensuring that website is user </a:t>
            </a:r>
          </a:p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interactive.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38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52578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0478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153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95888" y="2581156"/>
            <a:ext cx="4358640" cy="528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4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9BEF521F-BE97-DBCE-7EEC-58CD37A00244}"/>
              </a:ext>
            </a:extLst>
          </p:cNvPr>
          <p:cNvSpPr/>
          <p:nvPr/>
        </p:nvSpPr>
        <p:spPr>
          <a:xfrm>
            <a:off x="3295888" y="3469537"/>
            <a:ext cx="10587380" cy="37676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summer internship I met with variety of peoples and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to understand their project, problems in projects and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 them it was so enjoyable to be with them and learn </a:t>
            </a:r>
          </a:p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them as a team.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65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0478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153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295888" y="2581156"/>
            <a:ext cx="4358640" cy="528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4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9BEF521F-BE97-DBCE-7EEC-58CD37A00244}"/>
              </a:ext>
            </a:extLst>
          </p:cNvPr>
          <p:cNvSpPr/>
          <p:nvPr/>
        </p:nvSpPr>
        <p:spPr>
          <a:xfrm>
            <a:off x="3295888" y="3469537"/>
            <a:ext cx="10587380" cy="37676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164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Greetings fellow explorers of the digital realm! I am excited to unveil IT Services </a:t>
            </a:r>
          </a:p>
          <a:p>
            <a:pPr>
              <a:lnSpc>
                <a:spcPts val="4164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(the digital rainbow (clone)), a testament to my journey in web development where HTML and CSS </a:t>
            </a:r>
          </a:p>
          <a:p>
            <a:pPr>
              <a:lnSpc>
                <a:spcPts val="4164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converge to recreate the magic of a well-established website. Join me on this virtual adventure </a:t>
            </a:r>
          </a:p>
          <a:p>
            <a:pPr>
              <a:lnSpc>
                <a:spcPts val="4164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we navigate through the intricacies of code and design, unveiling a meticulously crafted clone that </a:t>
            </a:r>
          </a:p>
          <a:p>
            <a:pPr>
              <a:lnSpc>
                <a:spcPts val="4164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mirrors the essence of its source.</a:t>
            </a: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4164"/>
              </a:lnSpc>
              <a:buNone/>
            </a:pPr>
            <a:endParaRPr lang="en-US" sz="333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944C2D-1DB9-E592-3457-C8346169026F}"/>
              </a:ext>
            </a:extLst>
          </p:cNvPr>
          <p:cNvSpPr txBox="1"/>
          <p:nvPr/>
        </p:nvSpPr>
        <p:spPr>
          <a:xfrm>
            <a:off x="2648414" y="3606968"/>
            <a:ext cx="9333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14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7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70321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55768F80-B541-F200-4318-E2AFA8BE15BF}"/>
              </a:ext>
            </a:extLst>
          </p:cNvPr>
          <p:cNvSpPr/>
          <p:nvPr/>
        </p:nvSpPr>
        <p:spPr>
          <a:xfrm>
            <a:off x="3295888" y="2581156"/>
            <a:ext cx="4358640" cy="528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4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Explanation</a:t>
            </a: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34659189-B5A6-629B-9419-E9ACFE383247}"/>
              </a:ext>
            </a:extLst>
          </p:cNvPr>
          <p:cNvSpPr/>
          <p:nvPr/>
        </p:nvSpPr>
        <p:spPr>
          <a:xfrm>
            <a:off x="3295888" y="3469537"/>
            <a:ext cx="10587380" cy="27082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164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encompasses a detailed analysis of Digital Rainbow's website structure, user interface. </a:t>
            </a:r>
          </a:p>
          <a:p>
            <a:pPr>
              <a:lnSpc>
                <a:spcPts val="4164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Through reverse engineering and meticulous examination, the team will identify key components, </a:t>
            </a:r>
          </a:p>
          <a:p>
            <a:pPr>
              <a:lnSpc>
                <a:spcPts val="4164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algorithms, and design patterns that contribute to the seamless delivery of IT services. This process </a:t>
            </a:r>
          </a:p>
          <a:p>
            <a:pPr>
              <a:lnSpc>
                <a:spcPts val="4164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serve as the foundation for the development of an identical, yet technologically updated, version </a:t>
            </a:r>
          </a:p>
          <a:p>
            <a:pPr>
              <a:lnSpc>
                <a:spcPts val="4164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the website.</a:t>
            </a:r>
            <a:endParaRPr lang="en-IN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4164"/>
              </a:lnSpc>
              <a:buNone/>
            </a:pPr>
            <a:endParaRPr 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7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70321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55768F80-B541-F200-4318-E2AFA8BE15BF}"/>
              </a:ext>
            </a:extLst>
          </p:cNvPr>
          <p:cNvSpPr/>
          <p:nvPr/>
        </p:nvSpPr>
        <p:spPr>
          <a:xfrm>
            <a:off x="3295888" y="2581156"/>
            <a:ext cx="4358640" cy="528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4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34659189-B5A6-629B-9419-E9ACFE383247}"/>
              </a:ext>
            </a:extLst>
          </p:cNvPr>
          <p:cNvSpPr/>
          <p:nvPr/>
        </p:nvSpPr>
        <p:spPr>
          <a:xfrm>
            <a:off x="3295888" y="4045841"/>
            <a:ext cx="10587380" cy="27082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Processor: 	 i3</a:t>
            </a:r>
          </a:p>
          <a:p>
            <a:r>
              <a:rPr lang="en-I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Ram: 	         4GB</a:t>
            </a:r>
          </a:p>
          <a:p>
            <a:r>
              <a:rPr lang="en-IN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SSD/HDD:	 256GB</a:t>
            </a:r>
          </a:p>
          <a:p>
            <a:pPr>
              <a:lnSpc>
                <a:spcPts val="4164"/>
              </a:lnSpc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862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7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70321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55768F80-B541-F200-4318-E2AFA8BE15BF}"/>
              </a:ext>
            </a:extLst>
          </p:cNvPr>
          <p:cNvSpPr/>
          <p:nvPr/>
        </p:nvSpPr>
        <p:spPr>
          <a:xfrm>
            <a:off x="3295888" y="2581156"/>
            <a:ext cx="4358640" cy="5287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4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34659189-B5A6-629B-9419-E9ACFE383247}"/>
              </a:ext>
            </a:extLst>
          </p:cNvPr>
          <p:cNvSpPr/>
          <p:nvPr/>
        </p:nvSpPr>
        <p:spPr>
          <a:xfrm>
            <a:off x="3295888" y="4045841"/>
            <a:ext cx="10587380" cy="27082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Front-end: HTML, CSS, Bootstrap.</a:t>
            </a:r>
          </a:p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OS:</a:t>
            </a:r>
            <a:r>
              <a:rPr lang="en-IN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 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Windows Operating System/Linux</a:t>
            </a:r>
          </a:p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Environment: IDE (Any)</a:t>
            </a:r>
          </a:p>
          <a:p>
            <a:endParaRPr lang="en-IN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710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2740">
            <a:solidFill>
              <a:srgbClr val="FFFFFF">
                <a:alpha val="64000"/>
              </a:srgbClr>
            </a:solidFill>
            <a:prstDash val="solid"/>
          </a:ln>
        </p:spPr>
        <p:txBody>
          <a:bodyPr/>
          <a:lstStyle/>
          <a:p>
            <a:endParaRPr lang="en-IN" u="sng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70321"/>
          </a:xfrm>
          <a:prstGeom prst="rect">
            <a:avLst/>
          </a:prstGeom>
        </p:spPr>
      </p:pic>
      <p:sp>
        <p:nvSpPr>
          <p:cNvPr id="15" name="Text 1">
            <a:extLst>
              <a:ext uri="{FF2B5EF4-FFF2-40B4-BE49-F238E27FC236}">
                <a16:creationId xmlns:a16="http://schemas.microsoft.com/office/drawing/2014/main" id="{55768F80-B541-F200-4318-E2AFA8BE15BF}"/>
              </a:ext>
            </a:extLst>
          </p:cNvPr>
          <p:cNvSpPr/>
          <p:nvPr/>
        </p:nvSpPr>
        <p:spPr>
          <a:xfrm>
            <a:off x="5135880" y="4114800"/>
            <a:ext cx="6918588" cy="13158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64"/>
              </a:lnSpc>
              <a:buNone/>
            </a:pPr>
            <a:r>
              <a:rPr lang="en-US" sz="6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ScreenShots</a:t>
            </a:r>
            <a:endParaRPr lang="en-US" sz="66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75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30159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90077A-F2F1-C831-B2ED-479DB9690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61374-A0B2-20B3-68B3-06C1F29D8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21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371</Words>
  <Application>Microsoft Office PowerPoint</Application>
  <PresentationFormat>Custom</PresentationFormat>
  <Paragraphs>76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Gelasio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Mohit Pant</cp:lastModifiedBy>
  <cp:revision>3</cp:revision>
  <dcterms:created xsi:type="dcterms:W3CDTF">2023-11-20T10:30:24Z</dcterms:created>
  <dcterms:modified xsi:type="dcterms:W3CDTF">2023-11-27T03:09:32Z</dcterms:modified>
</cp:coreProperties>
</file>